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5" r:id="rId9"/>
    <p:sldId id="266" r:id="rId10"/>
    <p:sldId id="267" r:id="rId11"/>
    <p:sldId id="260" r:id="rId12"/>
    <p:sldId id="261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38"/>
  </p:normalViewPr>
  <p:slideViewPr>
    <p:cSldViewPr snapToGrid="0" snapToObjects="1">
      <p:cViewPr varScale="1">
        <p:scale>
          <a:sx n="121" d="100"/>
          <a:sy n="121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90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36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9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584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343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46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93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80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443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78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9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72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61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9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21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83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7A3C0A1-A3CE-F14E-ACE8-5D74AD254CCB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DD5353B-9017-6244-88A9-A9533866E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03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C76F-7D6A-074E-8963-9947E93217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ACADEMIC PLANNER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D9472-2EFC-8149-8BC9-4F389922B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PROGRAMAÇÃO DE DISPOSITIVOS MÓVEIS</a:t>
            </a:r>
            <a:br>
              <a:rPr lang="en-GB" dirty="0"/>
            </a:br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MESTRADO EM ENGENHARIA INFORMÁTICA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A3F25-4439-A64E-A0D7-7B0E6405321E}"/>
              </a:ext>
            </a:extLst>
          </p:cNvPr>
          <p:cNvSpPr txBox="1"/>
          <p:nvPr/>
        </p:nvSpPr>
        <p:spPr>
          <a:xfrm>
            <a:off x="1397876" y="5318233"/>
            <a:ext cx="101740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BRENO GARCIA 17499</a:t>
            </a:r>
          </a:p>
          <a:p>
            <a:pPr algn="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RODOLFO KOBE 17648</a:t>
            </a:r>
          </a:p>
          <a:p>
            <a:pPr algn="r"/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FERNANDO CORREIA 11199</a:t>
            </a:r>
          </a:p>
        </p:txBody>
      </p:sp>
    </p:spTree>
    <p:extLst>
      <p:ext uri="{BB962C8B-B14F-4D97-AF65-F5344CB8AC3E}">
        <p14:creationId xmlns:p14="http://schemas.microsoft.com/office/powerpoint/2010/main" val="1736043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8D53-C78B-7640-B751-FD75FDD0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41774C-3B99-FF49-B5EB-BD0E0401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2" y="2804544"/>
            <a:ext cx="2098800" cy="37312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710BC7-D688-574B-BB5B-AA6E474D9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29" y="2804544"/>
            <a:ext cx="2098800" cy="37312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738DB-1709-8C40-A511-095F0BBB1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536" y="2804544"/>
            <a:ext cx="2098800" cy="37312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B57DC-7D1F-3242-95BB-6596B8A1A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43" y="2804544"/>
            <a:ext cx="2098800" cy="37312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245FE-9D31-9F4E-AB8E-476F8F344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150" y="2804544"/>
            <a:ext cx="2098800" cy="37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5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058B-39DF-6240-9BF3-A95D9AA3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626F7-3E06-3A48-935D-712C6BEE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09" y="3429000"/>
            <a:ext cx="3097756" cy="1742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8ED2C-D28B-394C-BCA8-468E6B07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249" y="3545888"/>
            <a:ext cx="16256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C5EFA3-0FD7-7643-A0EA-C349164AD40B}"/>
              </a:ext>
            </a:extLst>
          </p:cNvPr>
          <p:cNvSpPr txBox="1"/>
          <p:nvPr/>
        </p:nvSpPr>
        <p:spPr>
          <a:xfrm>
            <a:off x="2129598" y="5421322"/>
            <a:ext cx="278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Login with Google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CF1A6-0B07-6A4D-BE0A-039317A2F28D}"/>
              </a:ext>
            </a:extLst>
          </p:cNvPr>
          <p:cNvSpPr txBox="1"/>
          <p:nvPr/>
        </p:nvSpPr>
        <p:spPr>
          <a:xfrm>
            <a:off x="7135660" y="5144323"/>
            <a:ext cx="278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Application available through a link</a:t>
            </a:r>
          </a:p>
        </p:txBody>
      </p:sp>
    </p:spTree>
    <p:extLst>
      <p:ext uri="{BB962C8B-B14F-4D97-AF65-F5344CB8AC3E}">
        <p14:creationId xmlns:p14="http://schemas.microsoft.com/office/powerpoint/2010/main" val="170429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3975-3039-C547-A793-CAA66739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Conclusão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BFB4A-7FAC-554A-A815-58D489E02050}"/>
              </a:ext>
            </a:extLst>
          </p:cNvPr>
          <p:cNvSpPr txBox="1"/>
          <p:nvPr/>
        </p:nvSpPr>
        <p:spPr>
          <a:xfrm>
            <a:off x="2123090" y="2837793"/>
            <a:ext cx="8019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Boas </a:t>
            </a:r>
            <a:r>
              <a:rPr lang="en-GB" dirty="0" err="1"/>
              <a:t>práticas</a:t>
            </a:r>
            <a:endParaRPr lang="en-GB" dirty="0"/>
          </a:p>
          <a:p>
            <a:pPr lvl="1"/>
            <a:r>
              <a:rPr lang="en-GB" dirty="0" err="1"/>
              <a:t>Gestão</a:t>
            </a:r>
            <a:r>
              <a:rPr lang="en-GB" dirty="0"/>
              <a:t> </a:t>
            </a:r>
            <a:r>
              <a:rPr lang="en-GB" dirty="0" err="1"/>
              <a:t>ciclo</a:t>
            </a:r>
            <a:r>
              <a:rPr lang="en-GB" dirty="0"/>
              <a:t> de </a:t>
            </a:r>
            <a:r>
              <a:rPr lang="en-GB" dirty="0" err="1"/>
              <a:t>vida</a:t>
            </a:r>
            <a:endParaRPr lang="en-GB" dirty="0"/>
          </a:p>
          <a:p>
            <a:pPr lvl="1"/>
            <a:r>
              <a:rPr lang="en-GB" dirty="0" err="1"/>
              <a:t>Padrão</a:t>
            </a:r>
            <a:r>
              <a:rPr lang="en-GB" dirty="0"/>
              <a:t> de layout</a:t>
            </a:r>
            <a:br>
              <a:rPr lang="en-GB" dirty="0"/>
            </a:br>
            <a:endParaRPr lang="en-GB" dirty="0"/>
          </a:p>
          <a:p>
            <a:r>
              <a:rPr lang="en-GB" dirty="0"/>
              <a:t>Falta de </a:t>
            </a:r>
            <a:r>
              <a:rPr lang="en-GB" dirty="0" err="1"/>
              <a:t>mockups</a:t>
            </a:r>
            <a:r>
              <a:rPr lang="en-GB" dirty="0"/>
              <a:t> </a:t>
            </a:r>
            <a:r>
              <a:rPr lang="en-GB" dirty="0" err="1"/>
              <a:t>dificultou</a:t>
            </a:r>
            <a:r>
              <a:rPr lang="en-GB" dirty="0"/>
              <a:t> </a:t>
            </a:r>
            <a:r>
              <a:rPr lang="en-GB" dirty="0" err="1"/>
              <a:t>bastante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77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C32CD0-9513-5049-A02A-7055C1B3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" y="473529"/>
            <a:ext cx="12105610" cy="59109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5A6876-1958-4F41-BA68-C1C7DB72101C}"/>
              </a:ext>
            </a:extLst>
          </p:cNvPr>
          <p:cNvSpPr/>
          <p:nvPr/>
        </p:nvSpPr>
        <p:spPr>
          <a:xfrm>
            <a:off x="10450286" y="0"/>
            <a:ext cx="692331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16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298C-D69A-A54D-852A-4F5E896A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Introdução</a:t>
            </a:r>
            <a:r>
              <a:rPr lang="en-GB" dirty="0"/>
              <a:t> e </a:t>
            </a:r>
            <a:r>
              <a:rPr lang="en-GB" dirty="0" err="1"/>
              <a:t>Objetivo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F2F2-4F8E-8E43-A9EE-7EAA4E72FF51}"/>
              </a:ext>
            </a:extLst>
          </p:cNvPr>
          <p:cNvSpPr txBox="1"/>
          <p:nvPr/>
        </p:nvSpPr>
        <p:spPr>
          <a:xfrm>
            <a:off x="1154954" y="3429000"/>
            <a:ext cx="1021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App para </a:t>
            </a:r>
            <a:r>
              <a:rPr lang="en-GB" dirty="0" err="1"/>
              <a:t>minimizar</a:t>
            </a:r>
            <a:r>
              <a:rPr lang="en-GB" dirty="0"/>
              <a:t> o </a:t>
            </a:r>
            <a:r>
              <a:rPr lang="en-GB" dirty="0" err="1"/>
              <a:t>trabalho</a:t>
            </a:r>
            <a:r>
              <a:rPr lang="en-GB" dirty="0"/>
              <a:t> de </a:t>
            </a:r>
            <a:r>
              <a:rPr lang="en-GB" dirty="0" err="1"/>
              <a:t>planeamento</a:t>
            </a:r>
            <a:r>
              <a:rPr lang="en-GB" dirty="0"/>
              <a:t> de aulas para </a:t>
            </a:r>
            <a:r>
              <a:rPr lang="en-GB" dirty="0" err="1"/>
              <a:t>professores</a:t>
            </a:r>
            <a:r>
              <a:rPr lang="en-GB" dirty="0"/>
              <a:t>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 err="1"/>
              <a:t>Adquirir</a:t>
            </a:r>
            <a:r>
              <a:rPr lang="en-GB" dirty="0"/>
              <a:t> </a:t>
            </a:r>
            <a:r>
              <a:rPr lang="en-GB" dirty="0" err="1"/>
              <a:t>conhecimento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mobile.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96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0B22-F285-F34B-908D-0AB89E12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Decisões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42306-EC62-1A45-9022-42BC0551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696" y="2593866"/>
            <a:ext cx="6502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9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C84D-9F3C-7641-8D6D-19C7EAEF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Arquitetura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E5B50-942B-C749-9695-83754AB7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0" y="5329347"/>
            <a:ext cx="2635301" cy="148235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5B9311-7E26-E141-8F90-7EC8CDE76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66" y="2204465"/>
            <a:ext cx="3106195" cy="2764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85F2B-839A-CE40-BC83-7F2469EB6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058" y="5329347"/>
            <a:ext cx="1270000" cy="12827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AC5B7-802B-B54B-96B7-257BD3A5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4" y="2198552"/>
            <a:ext cx="2069565" cy="3075021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2F54715-439D-1347-B106-22015F0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199" y="2359203"/>
            <a:ext cx="4358437" cy="44110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B7F3E-26EE-2E4B-A99E-2D6EBD6E4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074" y="2350818"/>
            <a:ext cx="3877445" cy="27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65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A77E-D2D1-1149-B742-F49158BC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Dificuldades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9FEDB-AF77-5647-A896-451B4B965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Tempo</a:t>
            </a:r>
          </a:p>
          <a:p>
            <a:r>
              <a:rPr lang="en-GB" dirty="0" err="1"/>
              <a:t>Juntar</a:t>
            </a:r>
            <a:r>
              <a:rPr lang="en-GB" dirty="0"/>
              <a:t> as </a:t>
            </a:r>
            <a:r>
              <a:rPr lang="en-GB" dirty="0" err="1"/>
              <a:t>aplicações</a:t>
            </a:r>
            <a:endParaRPr lang="en-GB" dirty="0"/>
          </a:p>
          <a:p>
            <a:r>
              <a:rPr lang="en-GB" dirty="0" err="1"/>
              <a:t>Definição</a:t>
            </a:r>
            <a:r>
              <a:rPr lang="en-GB" dirty="0"/>
              <a:t> de interface </a:t>
            </a:r>
            <a:r>
              <a:rPr lang="en-GB" dirty="0" err="1"/>
              <a:t>após</a:t>
            </a:r>
            <a:r>
              <a:rPr lang="en-GB" dirty="0"/>
              <a:t> </a:t>
            </a:r>
            <a:r>
              <a:rPr lang="en-GB" dirty="0" err="1"/>
              <a:t>mudança</a:t>
            </a:r>
            <a:r>
              <a:rPr lang="en-GB" dirty="0"/>
              <a:t> de </a:t>
            </a:r>
            <a:r>
              <a:rPr lang="en-GB" dirty="0" err="1"/>
              <a:t>grupo</a:t>
            </a:r>
            <a:endParaRPr lang="en-GB" dirty="0"/>
          </a:p>
          <a:p>
            <a:r>
              <a:rPr lang="en-GB" dirty="0" err="1"/>
              <a:t>Não</a:t>
            </a:r>
            <a:r>
              <a:rPr lang="en-GB" dirty="0"/>
              <a:t> </a:t>
            </a:r>
            <a:r>
              <a:rPr lang="en-GB" dirty="0" err="1"/>
              <a:t>dormir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96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8D53-C78B-7640-B751-FD75FDD0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57" name="Picture 56" descr="A screen shot of a computer&#10;&#10;Description automatically generated">
            <a:extLst>
              <a:ext uri="{FF2B5EF4-FFF2-40B4-BE49-F238E27FC236}">
                <a16:creationId xmlns:a16="http://schemas.microsoft.com/office/drawing/2014/main" id="{7E45411B-67EA-A642-8725-D2066FE69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27" y="2791131"/>
            <a:ext cx="2098800" cy="3731199"/>
          </a:xfrm>
          <a:prstGeom prst="rect">
            <a:avLst/>
          </a:prstGeom>
        </p:spPr>
      </p:pic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D184E-65B8-3648-B40B-ACBA35555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37" y="2791130"/>
            <a:ext cx="2099720" cy="3732834"/>
          </a:xfrm>
          <a:prstGeom prst="rect">
            <a:avLst/>
          </a:prstGeom>
        </p:spPr>
      </p:pic>
      <p:pic>
        <p:nvPicPr>
          <p:cNvPr id="61" name="Picture 6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21A26B-FF1D-A840-953F-30EC1DDB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232" y="2789497"/>
            <a:ext cx="2099719" cy="3732833"/>
          </a:xfrm>
          <a:prstGeom prst="rect">
            <a:avLst/>
          </a:prstGeom>
        </p:spPr>
      </p:pic>
      <p:pic>
        <p:nvPicPr>
          <p:cNvPr id="63" name="Picture 6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D7CF4-5A5C-FB43-844B-68585A9D7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367" y="2789496"/>
            <a:ext cx="2099719" cy="3732834"/>
          </a:xfrm>
          <a:prstGeom prst="rect">
            <a:avLst/>
          </a:prstGeom>
        </p:spPr>
      </p:pic>
      <p:pic>
        <p:nvPicPr>
          <p:cNvPr id="67" name="Picture 6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C141C-0E53-3A4B-AF89-B820A466C0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962" y="2791130"/>
            <a:ext cx="2098800" cy="37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5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8D53-C78B-7640-B751-FD75FDD0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65" name="Picture 6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554199-008B-054C-9D42-255427BE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29" y="2766348"/>
            <a:ext cx="2099719" cy="373283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E6A79-6BBB-5744-AF96-818F5DDF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331" y="2766348"/>
            <a:ext cx="2124268" cy="377647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06BAB-04E5-014E-B575-DA13B71A7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951" y="2746801"/>
            <a:ext cx="2124268" cy="377647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826878-C789-4040-A7FE-2A3810DB3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431" y="2762412"/>
            <a:ext cx="2099719" cy="37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8D53-C78B-7640-B751-FD75FDD0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4" name="Picture 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CDF52BC-7CCC-9B44-9BA3-722FA0BC4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6" y="2811624"/>
            <a:ext cx="2098800" cy="37312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0CCCB-C7F6-184D-8329-358F9168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96" y="2811624"/>
            <a:ext cx="2098800" cy="3731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ABC38-5401-7644-9B15-0FCD41AAD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56" y="2811624"/>
            <a:ext cx="2098800" cy="37312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17A33-162D-E64E-BDDC-02A4EA51E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156" y="2811624"/>
            <a:ext cx="2098800" cy="37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8D53-C78B-7640-B751-FD75FDD0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0F369B-DAAB-4949-93B9-4A3EA092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96" y="2839268"/>
            <a:ext cx="2098800" cy="37312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03FE6-0250-794E-977F-7AFD65296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28" y="2839268"/>
            <a:ext cx="2098800" cy="3731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E304DA-B0CF-7942-A313-DEA67040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60" y="2839268"/>
            <a:ext cx="2098800" cy="37312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068BFD-F3F4-7549-BB2C-FEAEB70DE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292" y="2749091"/>
            <a:ext cx="2098800" cy="37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65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{527B7E1D-F716-724A-8582-87EBD2A69C78}tf10001076</Template>
  <TotalTime>202</TotalTime>
  <Words>75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ACADEMIC PLANNER</vt:lpstr>
      <vt:lpstr>Introdução e Objetivo</vt:lpstr>
      <vt:lpstr>Decisões</vt:lpstr>
      <vt:lpstr>Arquitetura</vt:lpstr>
      <vt:lpstr>Dificuldades</vt:lpstr>
      <vt:lpstr>Aplicação</vt:lpstr>
      <vt:lpstr>Aplicação</vt:lpstr>
      <vt:lpstr>Aplicação</vt:lpstr>
      <vt:lpstr>Aplicação</vt:lpstr>
      <vt:lpstr>Aplicação</vt:lpstr>
      <vt:lpstr>Extras</vt:lpstr>
      <vt:lpstr>Conclusão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PLANNER</dc:title>
  <dc:creator>Microsoft Office User</dc:creator>
  <cp:lastModifiedBy>Microsoft Office User</cp:lastModifiedBy>
  <cp:revision>22</cp:revision>
  <dcterms:created xsi:type="dcterms:W3CDTF">2019-07-23T19:03:09Z</dcterms:created>
  <dcterms:modified xsi:type="dcterms:W3CDTF">2019-07-23T23:53:47Z</dcterms:modified>
</cp:coreProperties>
</file>